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>
      <p:cViewPr varScale="1">
        <p:scale>
          <a:sx n="76" d="100"/>
          <a:sy n="76" d="100"/>
        </p:scale>
        <p:origin x="2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2528-0DE5-427C-A535-F6DACD8F4D2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A0F532-A5D4-4F99-83EF-D30EB646AC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2528-0DE5-427C-A535-F6DACD8F4D2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F532-A5D4-4F99-83EF-D30EB646A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2528-0DE5-427C-A535-F6DACD8F4D2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F532-A5D4-4F99-83EF-D30EB646A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2528-0DE5-427C-A535-F6DACD8F4D2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F532-A5D4-4F99-83EF-D30EB646A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2528-0DE5-427C-A535-F6DACD8F4D2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F532-A5D4-4F99-83EF-D30EB646AC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2528-0DE5-427C-A535-F6DACD8F4D2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F532-A5D4-4F99-83EF-D30EB646AC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2528-0DE5-427C-A535-F6DACD8F4D2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F532-A5D4-4F99-83EF-D30EB646AC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2528-0DE5-427C-A535-F6DACD8F4D2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F532-A5D4-4F99-83EF-D30EB646A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2528-0DE5-427C-A535-F6DACD8F4D2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F532-A5D4-4F99-83EF-D30EB646A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2528-0DE5-427C-A535-F6DACD8F4D2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F532-A5D4-4F99-83EF-D30EB646A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2528-0DE5-427C-A535-F6DACD8F4D2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F532-A5D4-4F99-83EF-D30EB646A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1072528-0DE5-427C-A535-F6DACD8F4D2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A0F532-A5D4-4F99-83EF-D30EB646AC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???s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it? (sodium </a:t>
            </a:r>
            <a:r>
              <a:rPr lang="en-US" dirty="0" err="1" smtClean="0"/>
              <a:t>polyacrylate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is it used?</a:t>
            </a:r>
          </a:p>
          <a:p>
            <a:pPr lvl="1"/>
            <a:r>
              <a:rPr lang="en-US" dirty="0" smtClean="0"/>
              <a:t>In everyday items?</a:t>
            </a:r>
          </a:p>
          <a:p>
            <a:pPr lvl="1"/>
            <a:r>
              <a:rPr lang="en-US" dirty="0" smtClean="0"/>
              <a:t>Industrial items?</a:t>
            </a:r>
          </a:p>
          <a:p>
            <a:pPr lvl="1"/>
            <a:r>
              <a:rPr lang="en-US" dirty="0" smtClean="0"/>
              <a:t>To improve quality of life?</a:t>
            </a:r>
          </a:p>
          <a:p>
            <a:pPr lvl="1"/>
            <a:r>
              <a:rPr lang="en-US" dirty="0" smtClean="0"/>
              <a:t>Are there any trends about the use of this chemical you notice?</a:t>
            </a:r>
          </a:p>
          <a:p>
            <a:r>
              <a:rPr lang="en-US" dirty="0" smtClean="0"/>
              <a:t>Who discovered this? Do we know? </a:t>
            </a:r>
          </a:p>
          <a:p>
            <a:r>
              <a:rPr lang="en-US" dirty="0" smtClean="0"/>
              <a:t>What are dangers of this product? Is it poisonous?</a:t>
            </a:r>
          </a:p>
          <a:p>
            <a:r>
              <a:rPr lang="en-US" dirty="0" smtClean="0"/>
              <a:t>Why would it be important to know about this?</a:t>
            </a:r>
          </a:p>
          <a:p>
            <a:r>
              <a:rPr lang="en-US" dirty="0" smtClean="0"/>
              <a:t>How do scientists use this?</a:t>
            </a:r>
          </a:p>
          <a:p>
            <a:r>
              <a:rPr lang="en-US" dirty="0" smtClean="0"/>
              <a:t>Other questions….your own…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85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place ____________________ </a:t>
            </a:r>
          </a:p>
          <a:p>
            <a:pPr marL="0" indent="0">
              <a:buNone/>
            </a:pPr>
            <a:r>
              <a:rPr lang="en-US" dirty="0" smtClean="0"/>
              <a:t>in _________________ </a:t>
            </a:r>
            <a:r>
              <a:rPr lang="en-US" dirty="0"/>
              <a:t>g</a:t>
            </a:r>
            <a:r>
              <a:rPr lang="en-US" dirty="0" smtClean="0"/>
              <a:t> of sodium </a:t>
            </a:r>
            <a:r>
              <a:rPr lang="en-US" dirty="0" err="1" smtClean="0"/>
              <a:t>polyacrylate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then ________________________ will be absorbed </a:t>
            </a:r>
          </a:p>
          <a:p>
            <a:pPr marL="0" indent="0">
              <a:buNone/>
            </a:pPr>
            <a:r>
              <a:rPr lang="en-US" dirty="0" smtClean="0"/>
              <a:t>because _________________________________________________________________________.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3 400 mL beakers</a:t>
            </a:r>
          </a:p>
          <a:p>
            <a:r>
              <a:rPr lang="en-US" dirty="0" smtClean="0"/>
              <a:t>Graduated cylinder</a:t>
            </a:r>
          </a:p>
          <a:p>
            <a:r>
              <a:rPr lang="en-US" dirty="0" smtClean="0"/>
              <a:t>Spoon</a:t>
            </a:r>
          </a:p>
          <a:p>
            <a:r>
              <a:rPr lang="en-US" dirty="0" smtClean="0"/>
              <a:t>Sodium </a:t>
            </a:r>
            <a:r>
              <a:rPr lang="en-US" dirty="0" err="1" smtClean="0"/>
              <a:t>polyacrylate</a:t>
            </a:r>
            <a:endParaRPr lang="en-US" dirty="0" smtClean="0"/>
          </a:p>
          <a:p>
            <a:r>
              <a:rPr lang="en-US" dirty="0" smtClean="0"/>
              <a:t>balance</a:t>
            </a:r>
          </a:p>
          <a:p>
            <a:r>
              <a:rPr lang="en-US" dirty="0" smtClean="0"/>
              <a:t>Item to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7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empty beaker on balance and zero it out.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 _____  of sodium </a:t>
            </a:r>
            <a:r>
              <a:rPr lang="en-US" dirty="0" err="1" smtClean="0"/>
              <a:t>polyacrylate</a:t>
            </a:r>
            <a:r>
              <a:rPr lang="en-US" dirty="0" smtClean="0"/>
              <a:t> and place in 400 mL beaker.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______ mL of ___________to  sodium </a:t>
            </a:r>
            <a:r>
              <a:rPr lang="en-US" dirty="0" err="1" smtClean="0"/>
              <a:t>polyacrylate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 reaction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Flip beaker over to see if it holds.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mass of mixture.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mixture holds, continue adding ____ mL of _______ to sodium </a:t>
            </a:r>
            <a:r>
              <a:rPr lang="en-US" dirty="0" err="1" smtClean="0"/>
              <a:t>polyacrylate</a:t>
            </a:r>
            <a:r>
              <a:rPr lang="en-US" dirty="0" smtClean="0"/>
              <a:t> and flipping until mixture begins to slide.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observations and final mass down in lab data chart.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steps 1-8, 2 more times.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4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795250"/>
              </p:ext>
            </p:extLst>
          </p:nvPr>
        </p:nvGraphicFramePr>
        <p:xfrm>
          <a:off x="457200" y="1600200"/>
          <a:ext cx="82296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71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Test</a:t>
                      </a:r>
                      <a:r>
                        <a:rPr lang="en-US" sz="3200" baseline="0" dirty="0" smtClean="0"/>
                        <a:t> #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Amt</a:t>
                      </a:r>
                      <a:r>
                        <a:rPr lang="en-US" sz="3200" baseline="0" dirty="0" smtClean="0"/>
                        <a:t> of item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3200" smtClean="0"/>
                        <a:t>Final</a:t>
                      </a:r>
                      <a:r>
                        <a:rPr lang="en-US" sz="3200" baseline="0" smtClean="0"/>
                        <a:t> mass</a:t>
                      </a:r>
                      <a:endParaRPr lang="en-US" sz="3200" dirty="0"/>
                    </a:p>
                  </a:txBody>
                  <a:tcPr anchor="ctr" anchorCtr="1"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anchor="ctr" anchorCtr="1"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anchor="ctr" anchorCtr="1"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98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693</TotalTime>
  <Words>216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Courier New</vt:lpstr>
      <vt:lpstr>Palatino Linotype</vt:lpstr>
      <vt:lpstr>Executive</vt:lpstr>
      <vt:lpstr>Research ???s</vt:lpstr>
      <vt:lpstr>Hypothesis</vt:lpstr>
      <vt:lpstr>Materials</vt:lpstr>
      <vt:lpstr>Procedure</vt:lpstr>
      <vt:lpstr>Observation Chart</vt:lpstr>
    </vt:vector>
  </TitlesOfParts>
  <Company>USD232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???s</dc:title>
  <dc:creator>ldecedue</dc:creator>
  <cp:lastModifiedBy>Laura Decedue</cp:lastModifiedBy>
  <cp:revision>9</cp:revision>
  <dcterms:created xsi:type="dcterms:W3CDTF">2013-08-19T13:46:17Z</dcterms:created>
  <dcterms:modified xsi:type="dcterms:W3CDTF">2014-08-22T18:54:23Z</dcterms:modified>
</cp:coreProperties>
</file>